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0" r:id="rId1"/>
  </p:sldMasterIdLst>
  <p:notesMasterIdLst>
    <p:notesMasterId r:id="rId6"/>
  </p:notesMasterIdLst>
  <p:handoutMasterIdLst>
    <p:handoutMasterId r:id="rId7"/>
  </p:handoutMasterIdLst>
  <p:sldIdLst>
    <p:sldId id="448" r:id="rId2"/>
    <p:sldId id="450" r:id="rId3"/>
    <p:sldId id="451" r:id="rId4"/>
    <p:sldId id="45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5A5A5A"/>
    <a:srgbClr val="969696"/>
    <a:srgbClr val="006DAE"/>
    <a:srgbClr val="006CAB"/>
    <a:srgbClr val="E6E6E6"/>
    <a:srgbClr val="C800D9"/>
    <a:srgbClr val="CD48D9"/>
    <a:srgbClr val="00AC3E"/>
    <a:srgbClr val="F16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64468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2532" y="102"/>
      </p:cViewPr>
      <p:guideLst>
        <p:guide orient="horz" pos="3861"/>
        <p:guide pos="74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8" d="100"/>
          <a:sy n="68" d="100"/>
        </p:scale>
        <p:origin x="2246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DACBD-CDD8-4565-B9F3-1C3CBF9F63D7}" type="datetimeFigureOut">
              <a:rPr lang="en-AU" smtClean="0"/>
              <a:t>20/09/2019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ECBC-BEF5-4DD8-8CB9-946FE619C7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576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CB84-D0B3-C44D-BDDA-E6DD29AD4414}" type="datetimeFigureOut">
              <a:rPr lang="en-US" smtClean="0"/>
              <a:t>20/9/2019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0804-BAAB-D942-A332-52AA6138B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47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2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2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11" name="Picture 10" descr="PPT templates-1-standard-FINAL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5" r="3241"/>
          <a:stretch/>
        </p:blipFill>
        <p:spPr>
          <a:xfrm>
            <a:off x="8542871" y="0"/>
            <a:ext cx="3081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2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-19050" y="-9525"/>
            <a:ext cx="9420225" cy="6867525"/>
          </a:xfrm>
          <a:custGeom>
            <a:avLst/>
            <a:gdLst>
              <a:gd name="connsiteX0" fmla="*/ 9525 w 8905875"/>
              <a:gd name="connsiteY0" fmla="*/ 0 h 6896100"/>
              <a:gd name="connsiteX1" fmla="*/ 4724400 w 8905875"/>
              <a:gd name="connsiteY1" fmla="*/ 0 h 6896100"/>
              <a:gd name="connsiteX2" fmla="*/ 8905875 w 8905875"/>
              <a:gd name="connsiteY2" fmla="*/ 6896100 h 6896100"/>
              <a:gd name="connsiteX3" fmla="*/ 0 w 8905875"/>
              <a:gd name="connsiteY3" fmla="*/ 6896100 h 6896100"/>
              <a:gd name="connsiteX4" fmla="*/ 9525 w 8905875"/>
              <a:gd name="connsiteY4" fmla="*/ 0 h 689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5875" h="6896100">
                <a:moveTo>
                  <a:pt x="9525" y="0"/>
                </a:moveTo>
                <a:lnTo>
                  <a:pt x="4724400" y="0"/>
                </a:lnTo>
                <a:lnTo>
                  <a:pt x="8905875" y="6896100"/>
                </a:lnTo>
                <a:lnTo>
                  <a:pt x="0" y="6896100"/>
                </a:lnTo>
                <a:lnTo>
                  <a:pt x="9525" y="0"/>
                </a:lnTo>
                <a:close/>
              </a:path>
            </a:pathLst>
          </a:custGeom>
          <a:solidFill>
            <a:srgbClr val="006D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38368" y="1741593"/>
            <a:ext cx="5757606" cy="3435594"/>
          </a:xfrm>
          <a:prstGeom prst="rect">
            <a:avLst/>
          </a:prstGeom>
        </p:spPr>
        <p:txBody>
          <a:bodyPr wrap="square"/>
          <a:lstStyle>
            <a:lvl1pPr algn="r"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921" y="6319350"/>
            <a:ext cx="1262009" cy="36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1492" y="1733018"/>
            <a:ext cx="5438775" cy="3435350"/>
          </a:xfrm>
          <a:custGeom>
            <a:avLst/>
            <a:gdLst>
              <a:gd name="connsiteX0" fmla="*/ 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0 w 5476875"/>
              <a:gd name="connsiteY4" fmla="*/ 0 h 3435350"/>
              <a:gd name="connsiteX0" fmla="*/ 19050 w 5476875"/>
              <a:gd name="connsiteY0" fmla="*/ 0 h 3435350"/>
              <a:gd name="connsiteX1" fmla="*/ 5476875 w 5476875"/>
              <a:gd name="connsiteY1" fmla="*/ 0 h 3435350"/>
              <a:gd name="connsiteX2" fmla="*/ 5476875 w 5476875"/>
              <a:gd name="connsiteY2" fmla="*/ 3435350 h 3435350"/>
              <a:gd name="connsiteX3" fmla="*/ 0 w 5476875"/>
              <a:gd name="connsiteY3" fmla="*/ 3435350 h 3435350"/>
              <a:gd name="connsiteX4" fmla="*/ 19050 w 5476875"/>
              <a:gd name="connsiteY4" fmla="*/ 0 h 3435350"/>
              <a:gd name="connsiteX0" fmla="*/ 0 w 5457825"/>
              <a:gd name="connsiteY0" fmla="*/ 0 h 3435350"/>
              <a:gd name="connsiteX1" fmla="*/ 5457825 w 5457825"/>
              <a:gd name="connsiteY1" fmla="*/ 0 h 3435350"/>
              <a:gd name="connsiteX2" fmla="*/ 5457825 w 5457825"/>
              <a:gd name="connsiteY2" fmla="*/ 3435350 h 3435350"/>
              <a:gd name="connsiteX3" fmla="*/ 2266950 w 5457825"/>
              <a:gd name="connsiteY3" fmla="*/ 3435350 h 3435350"/>
              <a:gd name="connsiteX4" fmla="*/ 0 w 5457825"/>
              <a:gd name="connsiteY4" fmla="*/ 0 h 3435350"/>
              <a:gd name="connsiteX0" fmla="*/ 0 w 5438775"/>
              <a:gd name="connsiteY0" fmla="*/ 0 h 3435350"/>
              <a:gd name="connsiteX1" fmla="*/ 5438775 w 5438775"/>
              <a:gd name="connsiteY1" fmla="*/ 0 h 3435350"/>
              <a:gd name="connsiteX2" fmla="*/ 5438775 w 5438775"/>
              <a:gd name="connsiteY2" fmla="*/ 3435350 h 3435350"/>
              <a:gd name="connsiteX3" fmla="*/ 2247900 w 5438775"/>
              <a:gd name="connsiteY3" fmla="*/ 3435350 h 3435350"/>
              <a:gd name="connsiteX4" fmla="*/ 0 w 5438775"/>
              <a:gd name="connsiteY4" fmla="*/ 0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8775" h="3435350">
                <a:moveTo>
                  <a:pt x="0" y="0"/>
                </a:moveTo>
                <a:lnTo>
                  <a:pt x="5438775" y="0"/>
                </a:lnTo>
                <a:lnTo>
                  <a:pt x="5438775" y="3435350"/>
                </a:lnTo>
                <a:lnTo>
                  <a:pt x="2247900" y="343535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l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736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2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2991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006108"/>
            <a:ext cx="12192000" cy="87094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95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9993085" y="-19049"/>
            <a:ext cx="123825" cy="119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H="1">
            <a:off x="8957587" y="-680357"/>
            <a:ext cx="2562223" cy="3884848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4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copy_tex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1080961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1"/>
            <a:ext cx="10815464" cy="38535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267" y="6373900"/>
            <a:ext cx="1267288" cy="3687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914" y="6404379"/>
            <a:ext cx="1267288" cy="368735"/>
          </a:xfrm>
          <a:prstGeom prst="rect">
            <a:avLst/>
          </a:prstGeom>
        </p:spPr>
      </p:pic>
      <p:sp>
        <p:nvSpPr>
          <p:cNvPr id="21" name="Isosceles Triangle 20"/>
          <p:cNvSpPr/>
          <p:nvPr userDrawn="1"/>
        </p:nvSpPr>
        <p:spPr>
          <a:xfrm rot="16200000" flipV="1">
            <a:off x="558815" y="4317983"/>
            <a:ext cx="2000250" cy="3117884"/>
          </a:xfrm>
          <a:prstGeom prst="triangle">
            <a:avLst>
              <a:gd name="adj" fmla="val 0"/>
            </a:avLst>
          </a:prstGeom>
          <a:blipFill dpi="0" rotWithShape="0">
            <a:blip r:embed="rId3"/>
            <a:srcRect/>
            <a:tile tx="762000" ty="0" sx="50000" sy="5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 flipH="1">
            <a:off x="-1" y="4876800"/>
            <a:ext cx="1176335" cy="1962472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95425"/>
              <a:gd name="connsiteY0" fmla="*/ 1417188 h 8303763"/>
              <a:gd name="connsiteX1" fmla="*/ 1495425 w 1495425"/>
              <a:gd name="connsiteY1" fmla="*/ 0 h 8303763"/>
              <a:gd name="connsiteX2" fmla="*/ 1485900 w 1495425"/>
              <a:gd name="connsiteY2" fmla="*/ 8294238 h 8303763"/>
              <a:gd name="connsiteX3" fmla="*/ 1438275 w 1495425"/>
              <a:gd name="connsiteY3" fmla="*/ 8303763 h 8303763"/>
              <a:gd name="connsiteX4" fmla="*/ 0 w 1495425"/>
              <a:gd name="connsiteY4" fmla="*/ 1417188 h 8303763"/>
              <a:gd name="connsiteX0" fmla="*/ 0 w 1543050"/>
              <a:gd name="connsiteY0" fmla="*/ 1159402 h 8303763"/>
              <a:gd name="connsiteX1" fmla="*/ 1543050 w 1543050"/>
              <a:gd name="connsiteY1" fmla="*/ 0 h 8303763"/>
              <a:gd name="connsiteX2" fmla="*/ 1533525 w 1543050"/>
              <a:gd name="connsiteY2" fmla="*/ 8294238 h 8303763"/>
              <a:gd name="connsiteX3" fmla="*/ 1485900 w 1543050"/>
              <a:gd name="connsiteY3" fmla="*/ 8303763 h 8303763"/>
              <a:gd name="connsiteX4" fmla="*/ 0 w 1543050"/>
              <a:gd name="connsiteY4" fmla="*/ 1159402 h 8303763"/>
              <a:gd name="connsiteX0" fmla="*/ 0 w 1533525"/>
              <a:gd name="connsiteY0" fmla="*/ 2374680 h 9519041"/>
              <a:gd name="connsiteX1" fmla="*/ 1514475 w 1533525"/>
              <a:gd name="connsiteY1" fmla="*/ 0 h 9519041"/>
              <a:gd name="connsiteX2" fmla="*/ 1533525 w 1533525"/>
              <a:gd name="connsiteY2" fmla="*/ 9509516 h 9519041"/>
              <a:gd name="connsiteX3" fmla="*/ 1485900 w 1533525"/>
              <a:gd name="connsiteY3" fmla="*/ 9519041 h 9519041"/>
              <a:gd name="connsiteX4" fmla="*/ 0 w 1533525"/>
              <a:gd name="connsiteY4" fmla="*/ 2374680 h 9519041"/>
              <a:gd name="connsiteX0" fmla="*/ 0 w 1362075"/>
              <a:gd name="connsiteY0" fmla="*/ 54604 h 9519041"/>
              <a:gd name="connsiteX1" fmla="*/ 1343025 w 1362075"/>
              <a:gd name="connsiteY1" fmla="*/ 0 h 9519041"/>
              <a:gd name="connsiteX2" fmla="*/ 1362075 w 1362075"/>
              <a:gd name="connsiteY2" fmla="*/ 9509516 h 9519041"/>
              <a:gd name="connsiteX3" fmla="*/ 1314450 w 1362075"/>
              <a:gd name="connsiteY3" fmla="*/ 9519041 h 9519041"/>
              <a:gd name="connsiteX4" fmla="*/ 0 w 1362075"/>
              <a:gd name="connsiteY4" fmla="*/ 54604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1621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19041"/>
              <a:gd name="connsiteX1" fmla="*/ 2190750 w 2209800"/>
              <a:gd name="connsiteY1" fmla="*/ 0 h 9519041"/>
              <a:gd name="connsiteX2" fmla="*/ 2209800 w 2209800"/>
              <a:gd name="connsiteY2" fmla="*/ 9509516 h 9519041"/>
              <a:gd name="connsiteX3" fmla="*/ 2200275 w 2209800"/>
              <a:gd name="connsiteY3" fmla="*/ 9519041 h 9519041"/>
              <a:gd name="connsiteX4" fmla="*/ 0 w 2209800"/>
              <a:gd name="connsiteY4" fmla="*/ 17777 h 9519041"/>
              <a:gd name="connsiteX0" fmla="*/ 0 w 2209800"/>
              <a:gd name="connsiteY0" fmla="*/ 17777 h 9592694"/>
              <a:gd name="connsiteX1" fmla="*/ 2190750 w 2209800"/>
              <a:gd name="connsiteY1" fmla="*/ 0 h 9592694"/>
              <a:gd name="connsiteX2" fmla="*/ 2209800 w 2209800"/>
              <a:gd name="connsiteY2" fmla="*/ 9509516 h 9592694"/>
              <a:gd name="connsiteX3" fmla="*/ 2200275 w 2209800"/>
              <a:gd name="connsiteY3" fmla="*/ 9592694 h 9592694"/>
              <a:gd name="connsiteX4" fmla="*/ 0 w 2209800"/>
              <a:gd name="connsiteY4" fmla="*/ 17777 h 9592694"/>
              <a:gd name="connsiteX0" fmla="*/ 0 w 2279073"/>
              <a:gd name="connsiteY0" fmla="*/ 4906456 h 9592694"/>
              <a:gd name="connsiteX1" fmla="*/ 2260023 w 2279073"/>
              <a:gd name="connsiteY1" fmla="*/ 0 h 9592694"/>
              <a:gd name="connsiteX2" fmla="*/ 2279073 w 2279073"/>
              <a:gd name="connsiteY2" fmla="*/ 9509516 h 9592694"/>
              <a:gd name="connsiteX3" fmla="*/ 2269548 w 2279073"/>
              <a:gd name="connsiteY3" fmla="*/ 9592694 h 9592694"/>
              <a:gd name="connsiteX4" fmla="*/ 0 w 2279073"/>
              <a:gd name="connsiteY4" fmla="*/ 4906456 h 9592694"/>
              <a:gd name="connsiteX0" fmla="*/ 0 w 1711036"/>
              <a:gd name="connsiteY0" fmla="*/ 3742485 h 9592694"/>
              <a:gd name="connsiteX1" fmla="*/ 1691986 w 1711036"/>
              <a:gd name="connsiteY1" fmla="*/ 0 h 9592694"/>
              <a:gd name="connsiteX2" fmla="*/ 1711036 w 1711036"/>
              <a:gd name="connsiteY2" fmla="*/ 9509516 h 9592694"/>
              <a:gd name="connsiteX3" fmla="*/ 1701511 w 1711036"/>
              <a:gd name="connsiteY3" fmla="*/ 9592694 h 9592694"/>
              <a:gd name="connsiteX4" fmla="*/ 0 w 1711036"/>
              <a:gd name="connsiteY4" fmla="*/ 3742485 h 959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036" h="9592694">
                <a:moveTo>
                  <a:pt x="0" y="3742485"/>
                </a:moveTo>
                <a:lnTo>
                  <a:pt x="1691986" y="0"/>
                </a:lnTo>
                <a:lnTo>
                  <a:pt x="1711036" y="9509516"/>
                </a:lnTo>
                <a:lnTo>
                  <a:pt x="1701511" y="9592694"/>
                </a:lnTo>
                <a:lnTo>
                  <a:pt x="0" y="374248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0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0" b="6369"/>
          <a:stretch/>
        </p:blipFill>
        <p:spPr>
          <a:xfrm>
            <a:off x="8610064" y="0"/>
            <a:ext cx="3014138" cy="68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57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2" b="6466"/>
          <a:stretch/>
        </p:blipFill>
        <p:spPr>
          <a:xfrm>
            <a:off x="8618530" y="0"/>
            <a:ext cx="301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7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sp>
        <p:nvSpPr>
          <p:cNvPr id="9" name="Freeform 8"/>
          <p:cNvSpPr/>
          <p:nvPr userDrawn="1"/>
        </p:nvSpPr>
        <p:spPr>
          <a:xfrm>
            <a:off x="8652398" y="2502"/>
            <a:ext cx="2926807" cy="6882646"/>
          </a:xfrm>
          <a:custGeom>
            <a:avLst/>
            <a:gdLst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71800 w 2971800"/>
              <a:gd name="connsiteY8" fmla="*/ 6916782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2097"/>
              <a:gd name="connsiteX1" fmla="*/ 0 w 2971800"/>
              <a:gd name="connsiteY1" fmla="*/ 6982097 h 6982097"/>
              <a:gd name="connsiteX2" fmla="*/ 796834 w 2971800"/>
              <a:gd name="connsiteY2" fmla="*/ 6982097 h 6982097"/>
              <a:gd name="connsiteX3" fmla="*/ 796834 w 2971800"/>
              <a:gd name="connsiteY3" fmla="*/ 3997234 h 6982097"/>
              <a:gd name="connsiteX4" fmla="*/ 1051560 w 2971800"/>
              <a:gd name="connsiteY4" fmla="*/ 6969034 h 6982097"/>
              <a:gd name="connsiteX5" fmla="*/ 1939834 w 2971800"/>
              <a:gd name="connsiteY5" fmla="*/ 6969034 h 6982097"/>
              <a:gd name="connsiteX6" fmla="*/ 2168434 w 2971800"/>
              <a:gd name="connsiteY6" fmla="*/ 4023360 h 6982097"/>
              <a:gd name="connsiteX7" fmla="*/ 2168434 w 2971800"/>
              <a:gd name="connsiteY7" fmla="*/ 6949440 h 6982097"/>
              <a:gd name="connsiteX8" fmla="*/ 2961790 w 2971800"/>
              <a:gd name="connsiteY8" fmla="*/ 6976844 h 6982097"/>
              <a:gd name="connsiteX9" fmla="*/ 2971800 w 2971800"/>
              <a:gd name="connsiteY9" fmla="*/ 0 h 6982097"/>
              <a:gd name="connsiteX10" fmla="*/ 1691640 w 2971800"/>
              <a:gd name="connsiteY10" fmla="*/ 0 h 6982097"/>
              <a:gd name="connsiteX11" fmla="*/ 1489166 w 2971800"/>
              <a:gd name="connsiteY11" fmla="*/ 2331720 h 6982097"/>
              <a:gd name="connsiteX12" fmla="*/ 1293223 w 2971800"/>
              <a:gd name="connsiteY12" fmla="*/ 6531 h 6982097"/>
              <a:gd name="connsiteX13" fmla="*/ 0 w 2971800"/>
              <a:gd name="connsiteY13" fmla="*/ 6531 h 6982097"/>
              <a:gd name="connsiteX0" fmla="*/ 0 w 2971800"/>
              <a:gd name="connsiteY0" fmla="*/ 6531 h 6986383"/>
              <a:gd name="connsiteX1" fmla="*/ 0 w 2971800"/>
              <a:gd name="connsiteY1" fmla="*/ 6982097 h 6986383"/>
              <a:gd name="connsiteX2" fmla="*/ 796834 w 2971800"/>
              <a:gd name="connsiteY2" fmla="*/ 6982097 h 6986383"/>
              <a:gd name="connsiteX3" fmla="*/ 796834 w 2971800"/>
              <a:gd name="connsiteY3" fmla="*/ 3997234 h 6986383"/>
              <a:gd name="connsiteX4" fmla="*/ 1051560 w 2971800"/>
              <a:gd name="connsiteY4" fmla="*/ 6969034 h 6986383"/>
              <a:gd name="connsiteX5" fmla="*/ 1939834 w 2971800"/>
              <a:gd name="connsiteY5" fmla="*/ 6969034 h 6986383"/>
              <a:gd name="connsiteX6" fmla="*/ 2168434 w 2971800"/>
              <a:gd name="connsiteY6" fmla="*/ 4023360 h 6986383"/>
              <a:gd name="connsiteX7" fmla="*/ 2175823 w 2971800"/>
              <a:gd name="connsiteY7" fmla="*/ 6986383 h 6986383"/>
              <a:gd name="connsiteX8" fmla="*/ 2961790 w 2971800"/>
              <a:gd name="connsiteY8" fmla="*/ 6976844 h 6986383"/>
              <a:gd name="connsiteX9" fmla="*/ 2971800 w 2971800"/>
              <a:gd name="connsiteY9" fmla="*/ 0 h 6986383"/>
              <a:gd name="connsiteX10" fmla="*/ 1691640 w 2971800"/>
              <a:gd name="connsiteY10" fmla="*/ 0 h 6986383"/>
              <a:gd name="connsiteX11" fmla="*/ 1489166 w 2971800"/>
              <a:gd name="connsiteY11" fmla="*/ 2331720 h 6986383"/>
              <a:gd name="connsiteX12" fmla="*/ 1293223 w 2971800"/>
              <a:gd name="connsiteY12" fmla="*/ 6531 h 6986383"/>
              <a:gd name="connsiteX13" fmla="*/ 0 w 2971800"/>
              <a:gd name="connsiteY13" fmla="*/ 6531 h 6986383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6999737"/>
              <a:gd name="connsiteX1" fmla="*/ 0 w 2971800"/>
              <a:gd name="connsiteY1" fmla="*/ 6982097 h 6999737"/>
              <a:gd name="connsiteX2" fmla="*/ 796834 w 2971800"/>
              <a:gd name="connsiteY2" fmla="*/ 6982097 h 6999737"/>
              <a:gd name="connsiteX3" fmla="*/ 796834 w 2971800"/>
              <a:gd name="connsiteY3" fmla="*/ 3997234 h 6999737"/>
              <a:gd name="connsiteX4" fmla="*/ 1051560 w 2971800"/>
              <a:gd name="connsiteY4" fmla="*/ 6969034 h 6999737"/>
              <a:gd name="connsiteX5" fmla="*/ 1939834 w 2971800"/>
              <a:gd name="connsiteY5" fmla="*/ 6969034 h 6999737"/>
              <a:gd name="connsiteX6" fmla="*/ 2168434 w 2971800"/>
              <a:gd name="connsiteY6" fmla="*/ 4023360 h 6999737"/>
              <a:gd name="connsiteX7" fmla="*/ 2175823 w 2971800"/>
              <a:gd name="connsiteY7" fmla="*/ 6986383 h 6999737"/>
              <a:gd name="connsiteX8" fmla="*/ 2961790 w 2971800"/>
              <a:gd name="connsiteY8" fmla="*/ 6999737 h 6999737"/>
              <a:gd name="connsiteX9" fmla="*/ 2971800 w 2971800"/>
              <a:gd name="connsiteY9" fmla="*/ 0 h 6999737"/>
              <a:gd name="connsiteX10" fmla="*/ 1691640 w 2971800"/>
              <a:gd name="connsiteY10" fmla="*/ 0 h 6999737"/>
              <a:gd name="connsiteX11" fmla="*/ 1489166 w 2971800"/>
              <a:gd name="connsiteY11" fmla="*/ 2331720 h 6999737"/>
              <a:gd name="connsiteX12" fmla="*/ 1293223 w 2971800"/>
              <a:gd name="connsiteY12" fmla="*/ 6531 h 6999737"/>
              <a:gd name="connsiteX13" fmla="*/ 0 w 2971800"/>
              <a:gd name="connsiteY13" fmla="*/ 6531 h 6999737"/>
              <a:gd name="connsiteX0" fmla="*/ 0 w 2971800"/>
              <a:gd name="connsiteY0" fmla="*/ 6531 h 7001646"/>
              <a:gd name="connsiteX1" fmla="*/ 0 w 2971800"/>
              <a:gd name="connsiteY1" fmla="*/ 6982097 h 7001646"/>
              <a:gd name="connsiteX2" fmla="*/ 796834 w 2971800"/>
              <a:gd name="connsiteY2" fmla="*/ 6982097 h 7001646"/>
              <a:gd name="connsiteX3" fmla="*/ 796834 w 2971800"/>
              <a:gd name="connsiteY3" fmla="*/ 3997234 h 7001646"/>
              <a:gd name="connsiteX4" fmla="*/ 1051560 w 2971800"/>
              <a:gd name="connsiteY4" fmla="*/ 6969034 h 7001646"/>
              <a:gd name="connsiteX5" fmla="*/ 1939834 w 2971800"/>
              <a:gd name="connsiteY5" fmla="*/ 6969034 h 7001646"/>
              <a:gd name="connsiteX6" fmla="*/ 2168434 w 2971800"/>
              <a:gd name="connsiteY6" fmla="*/ 4023360 h 7001646"/>
              <a:gd name="connsiteX7" fmla="*/ 2175824 w 2971800"/>
              <a:gd name="connsiteY7" fmla="*/ 7001646 h 7001646"/>
              <a:gd name="connsiteX8" fmla="*/ 2961790 w 2971800"/>
              <a:gd name="connsiteY8" fmla="*/ 6999737 h 7001646"/>
              <a:gd name="connsiteX9" fmla="*/ 2971800 w 2971800"/>
              <a:gd name="connsiteY9" fmla="*/ 0 h 7001646"/>
              <a:gd name="connsiteX10" fmla="*/ 1691640 w 2971800"/>
              <a:gd name="connsiteY10" fmla="*/ 0 h 7001646"/>
              <a:gd name="connsiteX11" fmla="*/ 1489166 w 2971800"/>
              <a:gd name="connsiteY11" fmla="*/ 2331720 h 7001646"/>
              <a:gd name="connsiteX12" fmla="*/ 1293223 w 2971800"/>
              <a:gd name="connsiteY12" fmla="*/ 6531 h 7001646"/>
              <a:gd name="connsiteX13" fmla="*/ 0 w 2971800"/>
              <a:gd name="connsiteY13" fmla="*/ 6531 h 7001646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1560 w 2971800"/>
              <a:gd name="connsiteY4" fmla="*/ 6969034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6982097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0 w 2971800"/>
              <a:gd name="connsiteY1" fmla="*/ 6982097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0 w 2971800"/>
              <a:gd name="connsiteY0" fmla="*/ 6531 h 7007189"/>
              <a:gd name="connsiteX1" fmla="*/ 7631 w 2971800"/>
              <a:gd name="connsiteY1" fmla="*/ 6989729 h 7007189"/>
              <a:gd name="connsiteX2" fmla="*/ 796834 w 2971800"/>
              <a:gd name="connsiteY2" fmla="*/ 7004990 h 7007189"/>
              <a:gd name="connsiteX3" fmla="*/ 796834 w 2971800"/>
              <a:gd name="connsiteY3" fmla="*/ 3997234 h 7007189"/>
              <a:gd name="connsiteX4" fmla="*/ 1059191 w 2971800"/>
              <a:gd name="connsiteY4" fmla="*/ 6991927 h 7007189"/>
              <a:gd name="connsiteX5" fmla="*/ 1939834 w 2971800"/>
              <a:gd name="connsiteY5" fmla="*/ 7007189 h 7007189"/>
              <a:gd name="connsiteX6" fmla="*/ 2168434 w 2971800"/>
              <a:gd name="connsiteY6" fmla="*/ 4023360 h 7007189"/>
              <a:gd name="connsiteX7" fmla="*/ 2175824 w 2971800"/>
              <a:gd name="connsiteY7" fmla="*/ 7001646 h 7007189"/>
              <a:gd name="connsiteX8" fmla="*/ 2961790 w 2971800"/>
              <a:gd name="connsiteY8" fmla="*/ 6999737 h 7007189"/>
              <a:gd name="connsiteX9" fmla="*/ 2971800 w 2971800"/>
              <a:gd name="connsiteY9" fmla="*/ 0 h 7007189"/>
              <a:gd name="connsiteX10" fmla="*/ 1691640 w 2971800"/>
              <a:gd name="connsiteY10" fmla="*/ 0 h 7007189"/>
              <a:gd name="connsiteX11" fmla="*/ 1489166 w 2971800"/>
              <a:gd name="connsiteY11" fmla="*/ 2331720 h 7007189"/>
              <a:gd name="connsiteX12" fmla="*/ 1293223 w 2971800"/>
              <a:gd name="connsiteY12" fmla="*/ 6531 h 7007189"/>
              <a:gd name="connsiteX13" fmla="*/ 0 w 2971800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67160 w 2979769"/>
              <a:gd name="connsiteY4" fmla="*/ 6991927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  <a:gd name="connsiteX0" fmla="*/ 7969 w 2979769"/>
              <a:gd name="connsiteY0" fmla="*/ 6531 h 7007189"/>
              <a:gd name="connsiteX1" fmla="*/ 338 w 2979769"/>
              <a:gd name="connsiteY1" fmla="*/ 6997361 h 7007189"/>
              <a:gd name="connsiteX2" fmla="*/ 804803 w 2979769"/>
              <a:gd name="connsiteY2" fmla="*/ 7004990 h 7007189"/>
              <a:gd name="connsiteX3" fmla="*/ 804803 w 2979769"/>
              <a:gd name="connsiteY3" fmla="*/ 3997234 h 7007189"/>
              <a:gd name="connsiteX4" fmla="*/ 1074790 w 2979769"/>
              <a:gd name="connsiteY4" fmla="*/ 6999558 h 7007189"/>
              <a:gd name="connsiteX5" fmla="*/ 1947803 w 2979769"/>
              <a:gd name="connsiteY5" fmla="*/ 7007189 h 7007189"/>
              <a:gd name="connsiteX6" fmla="*/ 2176403 w 2979769"/>
              <a:gd name="connsiteY6" fmla="*/ 4023360 h 7007189"/>
              <a:gd name="connsiteX7" fmla="*/ 2183793 w 2979769"/>
              <a:gd name="connsiteY7" fmla="*/ 7001646 h 7007189"/>
              <a:gd name="connsiteX8" fmla="*/ 2969759 w 2979769"/>
              <a:gd name="connsiteY8" fmla="*/ 6999737 h 7007189"/>
              <a:gd name="connsiteX9" fmla="*/ 2979769 w 2979769"/>
              <a:gd name="connsiteY9" fmla="*/ 0 h 7007189"/>
              <a:gd name="connsiteX10" fmla="*/ 1699609 w 2979769"/>
              <a:gd name="connsiteY10" fmla="*/ 0 h 7007189"/>
              <a:gd name="connsiteX11" fmla="*/ 1497135 w 2979769"/>
              <a:gd name="connsiteY11" fmla="*/ 2331720 h 7007189"/>
              <a:gd name="connsiteX12" fmla="*/ 1301192 w 2979769"/>
              <a:gd name="connsiteY12" fmla="*/ 6531 h 7007189"/>
              <a:gd name="connsiteX13" fmla="*/ 7969 w 2979769"/>
              <a:gd name="connsiteY13" fmla="*/ 6531 h 700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9769" h="7007189">
                <a:moveTo>
                  <a:pt x="7969" y="6531"/>
                </a:moveTo>
                <a:cubicBezTo>
                  <a:pt x="10513" y="2334264"/>
                  <a:pt x="-2206" y="4669628"/>
                  <a:pt x="338" y="6997361"/>
                </a:cubicBezTo>
                <a:lnTo>
                  <a:pt x="804803" y="7004990"/>
                </a:lnTo>
                <a:lnTo>
                  <a:pt x="804803" y="3997234"/>
                </a:lnTo>
                <a:lnTo>
                  <a:pt x="1074790" y="6999558"/>
                </a:lnTo>
                <a:lnTo>
                  <a:pt x="1947803" y="7007189"/>
                </a:lnTo>
                <a:lnTo>
                  <a:pt x="2176403" y="4023360"/>
                </a:lnTo>
                <a:cubicBezTo>
                  <a:pt x="2178866" y="5016122"/>
                  <a:pt x="2181330" y="6008884"/>
                  <a:pt x="2183793" y="7001646"/>
                </a:cubicBezTo>
                <a:lnTo>
                  <a:pt x="2969759" y="6999737"/>
                </a:lnTo>
                <a:cubicBezTo>
                  <a:pt x="2973096" y="4674122"/>
                  <a:pt x="2976432" y="2325615"/>
                  <a:pt x="2979769" y="0"/>
                </a:cubicBezTo>
                <a:lnTo>
                  <a:pt x="1699609" y="0"/>
                </a:lnTo>
                <a:lnTo>
                  <a:pt x="1497135" y="2331720"/>
                </a:lnTo>
                <a:lnTo>
                  <a:pt x="1301192" y="6531"/>
                </a:lnTo>
                <a:lnTo>
                  <a:pt x="7969" y="6531"/>
                </a:lnTo>
                <a:close/>
              </a:path>
            </a:pathLst>
          </a:custGeom>
          <a:blipFill>
            <a:blip r:embed="rId3"/>
            <a:srcRect/>
            <a:stretch>
              <a:fillRect l="-2460" t="179" r="-31878" b="-557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246" y="6319350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subheading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6D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with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131371"/>
            <a:ext cx="7451725" cy="172943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Bullet list, one column (20pt, Arial)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 numCol="2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Bullet list, two column (20pt, Arial) </a:t>
            </a:r>
          </a:p>
          <a:p>
            <a:endParaRPr lang="en-AU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Bullet list, two column (20pt, Arial) </a:t>
            </a:r>
          </a:p>
          <a:p>
            <a:endParaRPr lang="en-AU" dirty="0"/>
          </a:p>
        </p:txBody>
      </p:sp>
      <p:sp>
        <p:nvSpPr>
          <p:cNvPr id="29" name="Freeform 28"/>
          <p:cNvSpPr/>
          <p:nvPr userDrawn="1"/>
        </p:nvSpPr>
        <p:spPr>
          <a:xfrm>
            <a:off x="9253537" y="0"/>
            <a:ext cx="2947172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1270000" ty="0" sx="80000" sy="8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967" y="6298367"/>
            <a:ext cx="1267288" cy="3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22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459" y="6329169"/>
            <a:ext cx="1262009" cy="367200"/>
          </a:xfrm>
          <a:prstGeom prst="rect">
            <a:avLst/>
          </a:prstGeom>
        </p:spPr>
      </p:pic>
      <p:sp>
        <p:nvSpPr>
          <p:cNvPr id="25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7380288" y="2520000"/>
            <a:ext cx="4027879" cy="2267900"/>
          </a:xfrm>
          <a:prstGeom prst="rect">
            <a:avLst/>
          </a:prstGeom>
          <a:blipFill dpi="0" rotWithShape="1">
            <a:blip r:embed="rId4"/>
            <a:srcRect/>
            <a:tile tx="0" ty="0" sx="40000" sy="40000" flip="none" algn="ctr"/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26" name="Picture Placeholder 19"/>
          <p:cNvSpPr>
            <a:spLocks noGrp="1"/>
          </p:cNvSpPr>
          <p:nvPr>
            <p:ph type="pic" sz="quarter" idx="18"/>
          </p:nvPr>
        </p:nvSpPr>
        <p:spPr>
          <a:xfrm>
            <a:off x="4960507" y="2519363"/>
            <a:ext cx="2281237" cy="2268537"/>
          </a:xfrm>
          <a:prstGeom prst="rect">
            <a:avLst/>
          </a:prstGeom>
          <a:blipFill dpi="0" rotWithShape="1">
            <a:blip r:embed="rId5"/>
            <a:srcRect/>
            <a:tile tx="0" ty="0" sx="40000" sy="40000" flip="none" algn="b"/>
          </a:blipFill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3164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0" y="-8466"/>
            <a:ext cx="10371666" cy="686646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9228667 w 12192000"/>
              <a:gd name="connsiteY1" fmla="*/ 8467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0498666"/>
              <a:gd name="connsiteY0" fmla="*/ 0 h 6858000"/>
              <a:gd name="connsiteX1" fmla="*/ 9228667 w 10498666"/>
              <a:gd name="connsiteY1" fmla="*/ 8467 h 6858000"/>
              <a:gd name="connsiteX2" fmla="*/ 10498666 w 10498666"/>
              <a:gd name="connsiteY2" fmla="*/ 6858000 h 6858000"/>
              <a:gd name="connsiteX3" fmla="*/ 0 w 10498666"/>
              <a:gd name="connsiteY3" fmla="*/ 6858000 h 6858000"/>
              <a:gd name="connsiteX4" fmla="*/ 0 w 10498666"/>
              <a:gd name="connsiteY4" fmla="*/ 0 h 6858000"/>
              <a:gd name="connsiteX0" fmla="*/ 0 w 10498666"/>
              <a:gd name="connsiteY0" fmla="*/ 8466 h 6866466"/>
              <a:gd name="connsiteX1" fmla="*/ 9245601 w 10498666"/>
              <a:gd name="connsiteY1" fmla="*/ 0 h 6866466"/>
              <a:gd name="connsiteX2" fmla="*/ 10498666 w 10498666"/>
              <a:gd name="connsiteY2" fmla="*/ 6866466 h 6866466"/>
              <a:gd name="connsiteX3" fmla="*/ 0 w 10498666"/>
              <a:gd name="connsiteY3" fmla="*/ 6866466 h 6866466"/>
              <a:gd name="connsiteX4" fmla="*/ 0 w 10498666"/>
              <a:gd name="connsiteY4" fmla="*/ 8466 h 6866466"/>
              <a:gd name="connsiteX0" fmla="*/ 0 w 10371666"/>
              <a:gd name="connsiteY0" fmla="*/ 8466 h 6866466"/>
              <a:gd name="connsiteX1" fmla="*/ 9245601 w 10371666"/>
              <a:gd name="connsiteY1" fmla="*/ 0 h 6866466"/>
              <a:gd name="connsiteX2" fmla="*/ 10371666 w 10371666"/>
              <a:gd name="connsiteY2" fmla="*/ 6849533 h 6866466"/>
              <a:gd name="connsiteX3" fmla="*/ 0 w 10371666"/>
              <a:gd name="connsiteY3" fmla="*/ 6866466 h 6866466"/>
              <a:gd name="connsiteX4" fmla="*/ 0 w 10371666"/>
              <a:gd name="connsiteY4" fmla="*/ 8466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1666" h="6866466">
                <a:moveTo>
                  <a:pt x="0" y="8466"/>
                </a:moveTo>
                <a:lnTo>
                  <a:pt x="9245601" y="0"/>
                </a:lnTo>
                <a:lnTo>
                  <a:pt x="10371666" y="6849533"/>
                </a:lnTo>
                <a:lnTo>
                  <a:pt x="0" y="6866466"/>
                </a:lnTo>
                <a:lnTo>
                  <a:pt x="0" y="8466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"/>
          </a:blipFill>
        </p:spPr>
        <p:txBody>
          <a:bodyPr/>
          <a:lstStyle/>
          <a:p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89170" y="332573"/>
            <a:ext cx="2309631" cy="1302845"/>
          </a:xfrm>
          <a:prstGeom prst="rect">
            <a:avLst/>
          </a:prstGeom>
          <a:noFill/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28" y="6329169"/>
            <a:ext cx="1262009" cy="3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31" r:id="rId2"/>
    <p:sldLayoutId id="2147483932" r:id="rId3"/>
    <p:sldLayoutId id="2147483933" r:id="rId4"/>
    <p:sldLayoutId id="2147483913" r:id="rId5"/>
    <p:sldLayoutId id="2147483934" r:id="rId6"/>
    <p:sldLayoutId id="2147483923" r:id="rId7"/>
    <p:sldLayoutId id="2147483919" r:id="rId8"/>
    <p:sldLayoutId id="2147483920" r:id="rId9"/>
    <p:sldLayoutId id="2147483918" r:id="rId10"/>
    <p:sldLayoutId id="2147483915" r:id="rId11"/>
    <p:sldLayoutId id="2147483935" r:id="rId12"/>
    <p:sldLayoutId id="2147483916" r:id="rId13"/>
    <p:sldLayoutId id="214748392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20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e-Business software technologies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Week 8 - Workshop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3 Questions</a:t>
            </a:r>
          </a:p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FIT2095</a:t>
            </a:r>
          </a:p>
        </p:txBody>
      </p:sp>
    </p:spTree>
    <p:extLst>
      <p:ext uri="{BB962C8B-B14F-4D97-AF65-F5344CB8AC3E}">
        <p14:creationId xmlns:p14="http://schemas.microsoft.com/office/powerpoint/2010/main" val="36633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Question 1 (4+4=8) marks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sz="3200" dirty="0"/>
              <a:t>List two advantages of TypeScript over JavaScript. 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3200" dirty="0"/>
              <a:t>By an example, show the difference between property binding and event binding?</a:t>
            </a:r>
          </a:p>
        </p:txBody>
      </p:sp>
    </p:spTree>
    <p:extLst>
      <p:ext uri="{BB962C8B-B14F-4D97-AF65-F5344CB8AC3E}">
        <p14:creationId xmlns:p14="http://schemas.microsoft.com/office/powerpoint/2010/main" val="156073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A8EF7-92E3-4255-AB01-11E8CF912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059" y="1236617"/>
            <a:ext cx="11324468" cy="736955"/>
          </a:xfrm>
        </p:spPr>
        <p:txBody>
          <a:bodyPr/>
          <a:lstStyle/>
          <a:p>
            <a:r>
              <a:rPr lang="en-US" sz="3200" dirty="0"/>
              <a:t>Write the simplest Angular code that is sufficient to produce the following output.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61296-B4A6-4456-AD3D-663EF3AE7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 2 (15) Marks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68708-16A5-45B2-AE28-BD6C7C6BDE68}"/>
              </a:ext>
            </a:extLst>
          </p:cNvPr>
          <p:cNvSpPr txBox="1"/>
          <p:nvPr/>
        </p:nvSpPr>
        <p:spPr>
          <a:xfrm>
            <a:off x="129597" y="6347025"/>
            <a:ext cx="213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More is less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06BAC-950E-466A-94ED-208C2B8E9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798" y="1956837"/>
            <a:ext cx="8410575" cy="478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0DD82B-D6B3-4ED1-9A2B-969768B693E9}"/>
              </a:ext>
            </a:extLst>
          </p:cNvPr>
          <p:cNvSpPr txBox="1"/>
          <p:nvPr/>
        </p:nvSpPr>
        <p:spPr>
          <a:xfrm>
            <a:off x="1476375" y="5150537"/>
            <a:ext cx="24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the Slide show</a:t>
            </a:r>
          </a:p>
        </p:txBody>
      </p:sp>
    </p:spTree>
    <p:extLst>
      <p:ext uri="{BB962C8B-B14F-4D97-AF65-F5344CB8AC3E}">
        <p14:creationId xmlns:p14="http://schemas.microsoft.com/office/powerpoint/2010/main" val="88603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5A8EF7-92E3-4255-AB01-11E8CF912B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234" y="1250354"/>
            <a:ext cx="11324468" cy="736955"/>
          </a:xfrm>
        </p:spPr>
        <p:txBody>
          <a:bodyPr/>
          <a:lstStyle/>
          <a:p>
            <a:r>
              <a:rPr lang="en-US" sz="3200" dirty="0"/>
              <a:t>Write the simplest Angular code that is sufficient to produce the following output. You need to provide the source codes of  </a:t>
            </a:r>
            <a:r>
              <a:rPr lang="en-US" sz="3200" b="1" dirty="0"/>
              <a:t>app.component.html </a:t>
            </a:r>
            <a:r>
              <a:rPr lang="en-US" sz="3200" dirty="0"/>
              <a:t>and </a:t>
            </a:r>
            <a:r>
              <a:rPr lang="en-US" sz="3200" b="1" dirty="0" err="1"/>
              <a:t>app.component.ts</a:t>
            </a:r>
            <a:r>
              <a:rPr lang="en-US" sz="3200" b="1" dirty="0"/>
              <a:t> </a:t>
            </a:r>
            <a:r>
              <a:rPr lang="en-US" sz="3200" dirty="0"/>
              <a:t>only</a:t>
            </a:r>
            <a:r>
              <a:rPr lang="en-US" sz="3200" b="1" dirty="0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61296-B4A6-4456-AD3D-663EF3AE7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 3  (20) Marks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68708-16A5-45B2-AE28-BD6C7C6BDE68}"/>
              </a:ext>
            </a:extLst>
          </p:cNvPr>
          <p:cNvSpPr txBox="1"/>
          <p:nvPr/>
        </p:nvSpPr>
        <p:spPr>
          <a:xfrm>
            <a:off x="306059" y="6331636"/>
            <a:ext cx="261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Note: More is less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75D8F9-3C5D-4214-8B19-5C161E5C2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508" y="2241912"/>
            <a:ext cx="7200492" cy="4489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1E0917-9D0B-4EFE-9E75-4B6AAC8148F9}"/>
              </a:ext>
            </a:extLst>
          </p:cNvPr>
          <p:cNvSpPr txBox="1"/>
          <p:nvPr/>
        </p:nvSpPr>
        <p:spPr>
          <a:xfrm>
            <a:off x="2371725" y="5170801"/>
            <a:ext cx="240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the Slide show</a:t>
            </a:r>
          </a:p>
        </p:txBody>
      </p:sp>
    </p:spTree>
    <p:extLst>
      <p:ext uri="{BB962C8B-B14F-4D97-AF65-F5344CB8AC3E}">
        <p14:creationId xmlns:p14="http://schemas.microsoft.com/office/powerpoint/2010/main" val="3670816575"/>
      </p:ext>
    </p:extLst>
  </p:cSld>
  <p:clrMapOvr>
    <a:masterClrMapping/>
  </p:clrMapOvr>
</p:sld>
</file>

<file path=ppt/theme/theme1.xml><?xml version="1.0" encoding="utf-8"?>
<a:theme xmlns:a="http://schemas.openxmlformats.org/drawingml/2006/main" name="Imag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24559</TotalTime>
  <Words>122</Words>
  <Application>Microsoft Office PowerPoint</Application>
  <PresentationFormat>Widescreen</PresentationFormat>
  <Paragraphs>19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Arial Narrow</vt:lpstr>
      <vt:lpstr>Calibri</vt:lpstr>
      <vt:lpstr>Image Deck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Burnett</dc:creator>
  <cp:lastModifiedBy>Nawfal Ali</cp:lastModifiedBy>
  <cp:revision>428</cp:revision>
  <cp:lastPrinted>2017-06-07T05:21:52Z</cp:lastPrinted>
  <dcterms:created xsi:type="dcterms:W3CDTF">2017-05-31T01:24:04Z</dcterms:created>
  <dcterms:modified xsi:type="dcterms:W3CDTF">2019-09-20T00:08:35Z</dcterms:modified>
</cp:coreProperties>
</file>